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90" y="9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12" Type="http://schemas.openxmlformats.org/officeDocument/2006/relationships/image" Target="../media/image7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37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38" y="9187830"/>
            <a:ext cx="18533333" cy="1339682"/>
            <a:chOff x="-95238" y="9187830"/>
            <a:chExt cx="18533333" cy="1339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9187830"/>
              <a:ext cx="18533333" cy="13396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2242" y="3894956"/>
            <a:ext cx="4852955" cy="1860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0760" y="3042316"/>
            <a:ext cx="924193" cy="926437"/>
            <a:chOff x="8680760" y="3042316"/>
            <a:chExt cx="924193" cy="926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0760" y="3042316"/>
              <a:ext cx="924193" cy="9264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6369" y="5050797"/>
            <a:ext cx="4265594" cy="1758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0"/>
            <a:ext cx="7946196" cy="10285714"/>
            <a:chOff x="-190476" y="0"/>
            <a:chExt cx="794619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0"/>
              <a:ext cx="794619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1756" y="1654254"/>
            <a:ext cx="5538567" cy="333032"/>
            <a:chOff x="10161756" y="1654254"/>
            <a:chExt cx="5538567" cy="333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47347" y="1768663"/>
              <a:ext cx="333032" cy="104213"/>
              <a:chOff x="10047347" y="1768663"/>
              <a:chExt cx="333032" cy="1042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047347" y="1768663"/>
                <a:ext cx="333032" cy="1042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1701" y="1768663"/>
              <a:ext cx="333032" cy="104213"/>
              <a:chOff x="15481701" y="1768663"/>
              <a:chExt cx="333032" cy="1042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481701" y="1768663"/>
                <a:ext cx="333032" cy="10421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0409" y="1478085"/>
            <a:ext cx="2843747" cy="745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1756" y="3082249"/>
            <a:ext cx="2237881" cy="67551"/>
            <a:chOff x="10161756" y="3082249"/>
            <a:chExt cx="2237881" cy="67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1756" y="3082249"/>
              <a:ext cx="2237881" cy="675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52071" y="2881756"/>
            <a:ext cx="2143784" cy="5724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19161" y="3396266"/>
            <a:ext cx="2268402" cy="795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1756" y="5474245"/>
            <a:ext cx="2237881" cy="67551"/>
            <a:chOff x="10161756" y="5474245"/>
            <a:chExt cx="2237881" cy="67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1756" y="5474245"/>
              <a:ext cx="2237881" cy="675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2071" y="5273747"/>
            <a:ext cx="1649727" cy="571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1756" y="7866241"/>
            <a:ext cx="2237881" cy="67551"/>
            <a:chOff x="10161756" y="7866241"/>
            <a:chExt cx="2237881" cy="675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1756" y="7866241"/>
              <a:ext cx="2237881" cy="675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2071" y="7665747"/>
            <a:ext cx="2390699" cy="5851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19161" y="5847714"/>
            <a:ext cx="1951278" cy="1153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4061"/>
            <a:ext cx="12606935" cy="10820979"/>
            <a:chOff x="0" y="-194061"/>
            <a:chExt cx="12606935" cy="10820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4061"/>
              <a:ext cx="12606935" cy="10820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3024" y="9439025"/>
            <a:ext cx="4152948" cy="188128"/>
            <a:chOff x="13373024" y="9439025"/>
            <a:chExt cx="4152948" cy="1881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3024" y="9439025"/>
              <a:ext cx="1389855" cy="188128"/>
              <a:chOff x="13373024" y="9439025"/>
              <a:chExt cx="1389855" cy="1881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73024" y="9439025"/>
                <a:ext cx="1389855" cy="18812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749808" y="9439025"/>
              <a:ext cx="1389855" cy="188128"/>
              <a:chOff x="14749808" y="9439025"/>
              <a:chExt cx="1389855" cy="1881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49808" y="9439025"/>
                <a:ext cx="1389855" cy="1881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117" y="9439025"/>
              <a:ext cx="1389855" cy="188128"/>
              <a:chOff x="16136117" y="9439025"/>
              <a:chExt cx="1389855" cy="18812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36117" y="9439025"/>
                <a:ext cx="1389855" cy="188128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334" y="5672992"/>
            <a:ext cx="2837977" cy="6293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2572" y="6316991"/>
            <a:ext cx="4144816" cy="15440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5881" y="5155785"/>
            <a:ext cx="626661" cy="410539"/>
            <a:chOff x="13275881" y="5155785"/>
            <a:chExt cx="626661" cy="410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5881" y="5155785"/>
              <a:ext cx="626661" cy="410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495" y="1332639"/>
            <a:ext cx="3475225" cy="5544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925" y="417378"/>
            <a:ext cx="1084857" cy="11576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173" y="6197334"/>
            <a:ext cx="2468691" cy="6618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991" y="7116163"/>
            <a:ext cx="3700911" cy="15766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2375177" cy="554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25" y="417378"/>
            <a:ext cx="1084857" cy="1157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0572" y="2965823"/>
            <a:ext cx="3020735" cy="3020735"/>
            <a:chOff x="2140572" y="2965823"/>
            <a:chExt cx="3020735" cy="30207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572" y="2965823"/>
              <a:ext cx="3020735" cy="3020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7746" y="3882863"/>
            <a:ext cx="3250222" cy="1186656"/>
            <a:chOff x="7517746" y="3882863"/>
            <a:chExt cx="3250222" cy="11866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7746" y="3882863"/>
              <a:ext cx="3250222" cy="1186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10578" y="2921782"/>
            <a:ext cx="3108818" cy="3108818"/>
            <a:chOff x="13210578" y="2921782"/>
            <a:chExt cx="3108818" cy="3108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0578" y="2921782"/>
              <a:ext cx="3108818" cy="31088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3887" y="6197334"/>
            <a:ext cx="2636291" cy="661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56001" y="6221934"/>
            <a:ext cx="2744653" cy="5403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5906" y="7116163"/>
            <a:ext cx="3884530" cy="15766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001" y="7255839"/>
            <a:ext cx="3859245" cy="1576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461291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778" y="816116"/>
            <a:ext cx="2257368" cy="506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23032" y="969609"/>
            <a:ext cx="126386" cy="113235"/>
            <a:chOff x="6223032" y="969609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23032" y="969609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29608" y="1402933"/>
            <a:ext cx="10389730" cy="8028428"/>
            <a:chOff x="6229608" y="1402933"/>
            <a:chExt cx="10389730" cy="8028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9608" y="1402933"/>
              <a:ext cx="10389730" cy="8028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461291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1021" y="310929"/>
            <a:ext cx="1555244" cy="5400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0795" y="480336"/>
            <a:ext cx="126386" cy="113235"/>
            <a:chOff x="5520795" y="480336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520795" y="480336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7060" y="900178"/>
            <a:ext cx="3160366" cy="3368285"/>
            <a:chOff x="5307060" y="900178"/>
            <a:chExt cx="3160366" cy="3368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7060" y="900178"/>
              <a:ext cx="3160366" cy="3368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391" y="2708711"/>
            <a:ext cx="3914315" cy="1816242"/>
            <a:chOff x="617391" y="2708711"/>
            <a:chExt cx="3914315" cy="1816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391" y="2708711"/>
              <a:ext cx="3914315" cy="18162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1713" y="4059277"/>
            <a:ext cx="4827557" cy="1027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23480" y="1848009"/>
            <a:ext cx="6171429" cy="1793050"/>
            <a:chOff x="10623480" y="1848009"/>
            <a:chExt cx="6171429" cy="1793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4801" y="1068519"/>
              <a:ext cx="12342857" cy="35861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3480" y="1848009"/>
              <a:ext cx="6171429" cy="1793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7111" y="2219438"/>
            <a:ext cx="1133234" cy="1068184"/>
            <a:chOff x="8967111" y="2219438"/>
            <a:chExt cx="1133234" cy="10681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8967111" y="2219438"/>
              <a:ext cx="1133234" cy="10681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39557" y="5421113"/>
            <a:ext cx="1776206" cy="540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69332" y="5590524"/>
            <a:ext cx="126386" cy="113235"/>
            <a:chOff x="5369332" y="5590524"/>
            <a:chExt cx="126386" cy="1132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369332" y="5590524"/>
              <a:ext cx="126386" cy="113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7111" y="6874835"/>
            <a:ext cx="1133234" cy="1068184"/>
            <a:chOff x="8967111" y="6874835"/>
            <a:chExt cx="1133234" cy="10681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8967111" y="6874835"/>
              <a:ext cx="1133234" cy="10681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5907" y="5977923"/>
            <a:ext cx="3160366" cy="3550477"/>
            <a:chOff x="5375907" y="5977923"/>
            <a:chExt cx="3160366" cy="35504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5907" y="5977923"/>
              <a:ext cx="3160366" cy="35504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4480" y="6594289"/>
            <a:ext cx="5889429" cy="1629275"/>
            <a:chOff x="10764480" y="6594289"/>
            <a:chExt cx="5889429" cy="16292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26110" y="5885997"/>
              <a:ext cx="11778858" cy="325855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4480" y="6594289"/>
              <a:ext cx="5889429" cy="16292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21715" y="8667363"/>
            <a:ext cx="4960091" cy="1027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9763" y="1036456"/>
            <a:ext cx="10896664" cy="5021347"/>
            <a:chOff x="6339763" y="1036456"/>
            <a:chExt cx="10896664" cy="5021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63" y="1036456"/>
              <a:ext cx="10896664" cy="5021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2963225" cy="553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3315" y="464843"/>
            <a:ext cx="1094501" cy="540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3566" y="634250"/>
            <a:ext cx="126386" cy="113235"/>
            <a:chOff x="5713566" y="634250"/>
            <a:chExt cx="126386" cy="11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13566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8218" y="6171706"/>
            <a:ext cx="7255205" cy="10273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0490" y="7526987"/>
            <a:ext cx="626661" cy="410539"/>
            <a:chOff x="10010490" y="7526987"/>
            <a:chExt cx="626661" cy="410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0490" y="7526987"/>
              <a:ext cx="626661" cy="4105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7415" y="7492702"/>
            <a:ext cx="2010844" cy="7336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8357554"/>
            <a:ext cx="4780392" cy="1293776"/>
            <a:chOff x="9142857" y="8357554"/>
            <a:chExt cx="4780392" cy="1293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7108" y="7795113"/>
              <a:ext cx="9560784" cy="25875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8357554"/>
              <a:ext cx="4780392" cy="12937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480" y="2517699"/>
            <a:ext cx="4034137" cy="6171429"/>
            <a:chOff x="557480" y="2517699"/>
            <a:chExt cx="4034137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480" y="2517699"/>
              <a:ext cx="403413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7450" y="627675"/>
            <a:ext cx="7059069" cy="9658040"/>
            <a:chOff x="5137450" y="627675"/>
            <a:chExt cx="7059069" cy="9658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450" y="627675"/>
              <a:ext cx="7059069" cy="9658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234" y="-294205"/>
            <a:ext cx="4515707" cy="10552381"/>
            <a:chOff x="344234" y="-294205"/>
            <a:chExt cx="4515707" cy="105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234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3621786" cy="553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2901" y="469864"/>
            <a:ext cx="1035987" cy="506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3566" y="634250"/>
            <a:ext cx="126386" cy="113235"/>
            <a:chOff x="5713566" y="634250"/>
            <a:chExt cx="126386" cy="11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13566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6519" y="1595251"/>
            <a:ext cx="626661" cy="410539"/>
            <a:chOff x="12196519" y="1595251"/>
            <a:chExt cx="626661" cy="4105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6519" y="1595251"/>
              <a:ext cx="626661" cy="4105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0353" y="1521998"/>
            <a:ext cx="2849167" cy="615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2953" y="2299353"/>
            <a:ext cx="3822083" cy="7236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6519" y="3258174"/>
            <a:ext cx="626661" cy="410539"/>
            <a:chOff x="12196519" y="3258174"/>
            <a:chExt cx="626661" cy="410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6519" y="3258174"/>
              <a:ext cx="626661" cy="4105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50382" y="3184925"/>
            <a:ext cx="4247615" cy="615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2953" y="3907201"/>
            <a:ext cx="3981940" cy="439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97071" y="3258174"/>
            <a:ext cx="1182103" cy="401685"/>
            <a:chOff x="16897071" y="3258174"/>
            <a:chExt cx="1182103" cy="4016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97071" y="3258174"/>
              <a:ext cx="1182103" cy="401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27794" y="4425142"/>
            <a:ext cx="2990478" cy="717715"/>
            <a:chOff x="13427794" y="4425142"/>
            <a:chExt cx="2990478" cy="7177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27794" y="4425142"/>
              <a:ext cx="2990478" cy="717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9850" y="5498003"/>
            <a:ext cx="4938147" cy="8104505"/>
            <a:chOff x="12509850" y="5498003"/>
            <a:chExt cx="4938147" cy="81045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09850" y="5498003"/>
              <a:ext cx="4938147" cy="8104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4234" y="-294205"/>
            <a:ext cx="4515707" cy="10552381"/>
            <a:chOff x="344234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234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621786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109" y="469864"/>
            <a:ext cx="620892" cy="450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5294" y="634250"/>
            <a:ext cx="126386" cy="113235"/>
            <a:chOff x="5335294" y="634250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335294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1145" y="7117812"/>
            <a:ext cx="626661" cy="410539"/>
            <a:chOff x="6971145" y="7117812"/>
            <a:chExt cx="626661" cy="410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1145" y="7117812"/>
              <a:ext cx="626661" cy="4105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4982" y="7044563"/>
            <a:ext cx="3378872" cy="6074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64704" y="7825952"/>
            <a:ext cx="3761645" cy="12561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41869" y="992697"/>
            <a:ext cx="12313658" cy="5056296"/>
            <a:chOff x="5341869" y="992697"/>
            <a:chExt cx="12313658" cy="50562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1869" y="992697"/>
              <a:ext cx="12313658" cy="5056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16939" y="6767604"/>
            <a:ext cx="1022024" cy="821627"/>
            <a:chOff x="13216939" y="6767604"/>
            <a:chExt cx="1022024" cy="821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6939" y="6767604"/>
              <a:ext cx="1022024" cy="821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8128" y="7063658"/>
            <a:ext cx="626661" cy="410539"/>
            <a:chOff x="11548128" y="7063658"/>
            <a:chExt cx="626661" cy="4105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8128" y="7063658"/>
              <a:ext cx="626661" cy="4105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02001" y="6990411"/>
            <a:ext cx="1313263" cy="6074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41715" y="7771801"/>
            <a:ext cx="3713083" cy="7106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2190" y="8423527"/>
            <a:ext cx="3297822" cy="884782"/>
            <a:chOff x="11972190" y="8423527"/>
            <a:chExt cx="3297822" cy="884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2190" y="8423527"/>
              <a:ext cx="3297822" cy="884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</cp:revision>
  <dcterms:created xsi:type="dcterms:W3CDTF">2022-09-25T17:30:22Z</dcterms:created>
  <dcterms:modified xsi:type="dcterms:W3CDTF">2022-09-30T06:49:21Z</dcterms:modified>
</cp:coreProperties>
</file>